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4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3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0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19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6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70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5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2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05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9B4F9-95A1-4ED2-9EE7-8203D300E819}" type="datetimeFigureOut">
              <a:rPr lang="de-DE" smtClean="0"/>
              <a:t>21.04.2024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1928B-66DA-4D0D-B538-5A4F467161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8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party-png/download/543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7D2F7-E6CF-D9D1-27E4-3250539A2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2495045"/>
          </a:xfrm>
        </p:spPr>
        <p:txBody>
          <a:bodyPr>
            <a:normAutofit fontScale="90000"/>
          </a:bodyPr>
          <a:lstStyle/>
          <a:p>
            <a:r>
              <a:rPr lang="de-DE" dirty="0"/>
              <a:t>Seniorensitzung</a:t>
            </a:r>
            <a:br>
              <a:rPr lang="de-DE" dirty="0"/>
            </a:br>
            <a:r>
              <a:rPr lang="de-DE" dirty="0"/>
              <a:t>Troisdorf Mitte und West</a:t>
            </a:r>
            <a:br>
              <a:rPr lang="de-DE" dirty="0"/>
            </a:br>
            <a:r>
              <a:rPr lang="de-DE" dirty="0"/>
              <a:t>12.01.2025</a:t>
            </a:r>
            <a:br>
              <a:rPr lang="de-DE" dirty="0"/>
            </a:br>
            <a:r>
              <a:rPr lang="de-DE" dirty="0"/>
              <a:t>Beginn: 13:30Uhr</a:t>
            </a:r>
            <a:br>
              <a:rPr lang="de-DE" dirty="0"/>
            </a:br>
            <a:r>
              <a:rPr lang="de-DE" dirty="0"/>
              <a:t>Stadthalle Troisdorf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51DE37-2EB1-234F-29EF-8EBA4E3B9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4624211"/>
            <a:ext cx="5657850" cy="5058632"/>
          </a:xfrm>
        </p:spPr>
        <p:txBody>
          <a:bodyPr>
            <a:normAutofit/>
          </a:bodyPr>
          <a:lstStyle/>
          <a:p>
            <a:r>
              <a:rPr lang="de-DE" sz="3200" dirty="0"/>
              <a:t>Programm</a:t>
            </a:r>
          </a:p>
          <a:p>
            <a:endParaRPr lang="de-DE" sz="3200" dirty="0"/>
          </a:p>
          <a:p>
            <a:pPr algn="l"/>
            <a:r>
              <a:rPr lang="de-DE" sz="2000" dirty="0"/>
              <a:t>13:30 Uhr Friedl Fox</a:t>
            </a:r>
          </a:p>
          <a:p>
            <a:pPr algn="l"/>
            <a:r>
              <a:rPr lang="de-DE" sz="2000" dirty="0"/>
              <a:t>14:00 Uhr Stadtsoldaten Remagen</a:t>
            </a:r>
          </a:p>
          <a:p>
            <a:pPr algn="l"/>
            <a:r>
              <a:rPr lang="de-DE" sz="2000" dirty="0"/>
              <a:t>14:30 Uhr Troisdorfer Tollitäten</a:t>
            </a:r>
          </a:p>
          <a:p>
            <a:pPr algn="l"/>
            <a:r>
              <a:rPr lang="de-DE" sz="2000" dirty="0"/>
              <a:t>15:00 Uhr </a:t>
            </a:r>
            <a:r>
              <a:rPr lang="de-DE" sz="2000" dirty="0" err="1"/>
              <a:t>Tuppes</a:t>
            </a:r>
            <a:r>
              <a:rPr lang="de-DE" sz="2000" dirty="0"/>
              <a:t> </a:t>
            </a:r>
            <a:r>
              <a:rPr lang="de-DE" sz="2000" dirty="0" err="1"/>
              <a:t>vum</a:t>
            </a:r>
            <a:r>
              <a:rPr lang="de-DE" sz="2000" dirty="0"/>
              <a:t> Land</a:t>
            </a:r>
          </a:p>
          <a:p>
            <a:pPr algn="l"/>
            <a:r>
              <a:rPr lang="de-DE" sz="2000" dirty="0"/>
              <a:t>15:30 Uhr </a:t>
            </a:r>
            <a:r>
              <a:rPr lang="de-DE" sz="2000" dirty="0" err="1"/>
              <a:t>Gulasschkapell</a:t>
            </a:r>
            <a:endParaRPr lang="de-DE" sz="2000" dirty="0"/>
          </a:p>
          <a:p>
            <a:pPr algn="l"/>
            <a:r>
              <a:rPr lang="de-DE" sz="2000" dirty="0"/>
              <a:t>16:00 Uhr De </a:t>
            </a:r>
            <a:r>
              <a:rPr lang="de-DE" sz="2000" dirty="0" err="1"/>
              <a:t>Höppebeenche</a:t>
            </a:r>
            <a:endParaRPr lang="de-DE" sz="2000" dirty="0"/>
          </a:p>
          <a:p>
            <a:pPr algn="l"/>
            <a:r>
              <a:rPr lang="de-DE" sz="2000" dirty="0"/>
              <a:t>16:30 Uhr Willi und Ernst</a:t>
            </a:r>
          </a:p>
          <a:p>
            <a:pPr algn="l"/>
            <a:r>
              <a:rPr lang="de-DE" sz="2000" dirty="0"/>
              <a:t>17:00 Uhr TC Fidele Sandhasen</a:t>
            </a:r>
          </a:p>
          <a:p>
            <a:pPr algn="l"/>
            <a:r>
              <a:rPr lang="de-DE" sz="2000" dirty="0"/>
              <a:t>17:00 Uhr Et </a:t>
            </a:r>
            <a:r>
              <a:rPr lang="de-DE" sz="2000" dirty="0" err="1"/>
              <a:t>fussig</a:t>
            </a:r>
            <a:r>
              <a:rPr lang="de-DE" sz="2000" dirty="0"/>
              <a:t> </a:t>
            </a:r>
            <a:r>
              <a:rPr lang="de-DE" sz="2000" dirty="0" err="1"/>
              <a:t>Julche</a:t>
            </a:r>
            <a:endParaRPr lang="de-DE" sz="2000" dirty="0"/>
          </a:p>
          <a:p>
            <a:pPr algn="l"/>
            <a:r>
              <a:rPr lang="de-DE" sz="2000" dirty="0"/>
              <a:t>18:00 Uhr Finale</a:t>
            </a:r>
          </a:p>
          <a:p>
            <a:pPr algn="l"/>
            <a:endParaRPr lang="de-DE" sz="2000" dirty="0"/>
          </a:p>
        </p:txBody>
      </p:sp>
      <p:pic>
        <p:nvPicPr>
          <p:cNvPr id="5" name="Grafik 4" descr="Ein Bild, das Flugzeug, Ballon, Partybedarf, Transport enthält.&#10;&#10;Automatisch generierte Beschreibung">
            <a:extLst>
              <a:ext uri="{FF2B5EF4-FFF2-40B4-BE49-F238E27FC236}">
                <a16:creationId xmlns:a16="http://schemas.microsoft.com/office/drawing/2014/main" id="{13D0C27C-F3D3-16D5-A876-29AA5149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285" y="9251210"/>
            <a:ext cx="6858000" cy="24416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33BE68E-1EA1-3FFE-B879-572867D60EE3}"/>
              </a:ext>
            </a:extLst>
          </p:cNvPr>
          <p:cNvSpPr txBox="1"/>
          <p:nvPr/>
        </p:nvSpPr>
        <p:spPr>
          <a:xfrm>
            <a:off x="163285" y="11692906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pngall.com/party-png/download/54388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nc/3.0/"/>
              </a:rPr>
              <a:t>CC BY-NC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59816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</Words>
  <Application>Microsoft Office PowerPoint</Application>
  <PresentationFormat>Breitbild</PresentationFormat>
  <Paragraphs>14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Seniorensitzung Troisdorf Mitte und West 12.01.2025 Beginn: 13:30Uhr Stadthalle Troisdorf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Seniorensitzung Troisdorf Mitte und West 12.01.2025 Beginn: 13:30Uhr Stadthalle Troisdorf</dc:title>
  <dc:creator>Hans Dahl</dc:creator>
  <cp:lastModifiedBy>Hans Dahl</cp:lastModifiedBy>
  <cp:revision>1</cp:revision>
  <dcterms:created xsi:type="dcterms:W3CDTF">2024-04-21T17:56:29Z</dcterms:created>
  <dcterms:modified xsi:type="dcterms:W3CDTF">2024-04-21T18:06:01Z</dcterms:modified>
</cp:coreProperties>
</file>